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8" r:id="rId2"/>
    <p:sldId id="256" r:id="rId3"/>
    <p:sldId id="270" r:id="rId4"/>
    <p:sldId id="272" r:id="rId5"/>
    <p:sldId id="273" r:id="rId6"/>
    <p:sldId id="271" r:id="rId7"/>
    <p:sldId id="274" r:id="rId8"/>
    <p:sldId id="275" r:id="rId9"/>
    <p:sldId id="276" r:id="rId10"/>
    <p:sldId id="277" r:id="rId11"/>
    <p:sldId id="278" r:id="rId12"/>
  </p:sldIdLst>
  <p:sldSz cx="24384000" cy="13716000"/>
  <p:notesSz cx="6797675" cy="9926638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KooB MacPro" initials="iM" lastIdx="4" clrIdx="0"/>
  <p:cmAuthor id="1" name="ikoob" initials="i" lastIdx="1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CECF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76" autoAdjust="0"/>
    <p:restoredTop sz="94660"/>
  </p:normalViewPr>
  <p:slideViewPr>
    <p:cSldViewPr snapToGrid="0">
      <p:cViewPr varScale="1">
        <p:scale>
          <a:sx n="55" d="100"/>
          <a:sy n="55" d="100"/>
        </p:scale>
        <p:origin x="168" y="15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18DD735C-5F80-4838-BC01-36DA15D63E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BE8CFD7-E1FA-4E4D-87CD-28F83F4555D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79F5C1-15EE-496E-90BA-452C7FD69E49}" type="datetimeFigureOut">
              <a:rPr lang="ko-KR" altLang="en-US" smtClean="0"/>
              <a:t>2017-10-16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3DAE4FA-D868-4A9B-920A-C986C94225D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47E6F82-CA9B-428E-8852-2F99CF48D38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FC8962-C1DA-4B9B-98C6-8F1773FA619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725008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06357" y="4715153"/>
            <a:ext cx="4984962" cy="4466987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287131" y="0"/>
            <a:ext cx="9095408" cy="834887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000">
                <a:latin typeface="나눔바른고딕" pitchFamily="50" charset="-127"/>
                <a:ea typeface="나눔바른고딕" pitchFamily="50" charset="-127"/>
              </a:defRPr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4352103" y="0"/>
            <a:ext cx="9108661" cy="83488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r">
              <a:spcBef>
                <a:spcPts val="0"/>
              </a:spcBef>
              <a:buSzTx/>
              <a:buNone/>
              <a:defRPr sz="1500">
                <a:latin typeface="나눔바른고딕" pitchFamily="50" charset="-127"/>
                <a:ea typeface="나눔바른고딕" pitchFamily="50" charset="-127"/>
              </a:defRPr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endParaRPr/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  <p:sp>
        <p:nvSpPr>
          <p:cNvPr id="7" name="선"/>
          <p:cNvSpPr/>
          <p:nvPr userDrawn="1"/>
        </p:nvSpPr>
        <p:spPr>
          <a:xfrm flipV="1">
            <a:off x="319822" y="850606"/>
            <a:ext cx="23156865" cy="26770"/>
          </a:xfrm>
          <a:prstGeom prst="line">
            <a:avLst/>
          </a:prstGeom>
          <a:ln w="50800">
            <a:solidFill>
              <a:schemeClr val="bg2">
                <a:lumMod val="75000"/>
              </a:schemeClr>
            </a:solidFill>
            <a:miter lim="400000"/>
          </a:ln>
        </p:spPr>
        <p:txBody>
          <a:bodyPr lIns="0" tIns="0" rIns="0" bIns="0" anchor="b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cxnSp>
        <p:nvCxnSpPr>
          <p:cNvPr id="10" name="직선 연결선 9"/>
          <p:cNvCxnSpPr/>
          <p:nvPr userDrawn="1"/>
        </p:nvCxnSpPr>
        <p:spPr>
          <a:xfrm rot="5400000">
            <a:off x="11718233" y="7066720"/>
            <a:ext cx="11867321" cy="1588"/>
          </a:xfrm>
          <a:prstGeom prst="line">
            <a:avLst/>
          </a:prstGeom>
          <a:noFill/>
          <a:ln w="25400" cap="flat">
            <a:solidFill>
              <a:schemeClr val="bg2">
                <a:lumMod val="75000"/>
              </a:schemeClr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제목 텍스트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제목 텍스트</a:t>
            </a:r>
          </a:p>
        </p:txBody>
      </p:sp>
      <p:sp>
        <p:nvSpPr>
          <p:cNvPr id="2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>
            <a:spLocks noGrp="1"/>
          </p:cNvSpPr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제목 텍스트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제목 텍스트</a:t>
            </a:r>
          </a:p>
        </p:txBody>
      </p:sp>
      <p:sp>
        <p:nvSpPr>
          <p:cNvPr id="4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228600" algn="ctr">
              <a:spcBef>
                <a:spcPts val="0"/>
              </a:spcBef>
              <a:buSzTx/>
              <a:buNone/>
              <a:defRPr sz="5400"/>
            </a:lvl2pPr>
            <a:lvl3pPr marL="0" indent="457200" algn="ctr">
              <a:spcBef>
                <a:spcPts val="0"/>
              </a:spcBef>
              <a:buSzTx/>
              <a:buNone/>
              <a:defRPr sz="5400"/>
            </a:lvl3pPr>
            <a:lvl4pPr marL="0" indent="685800" algn="ctr">
              <a:spcBef>
                <a:spcPts val="0"/>
              </a:spcBef>
              <a:buSzTx/>
              <a:buNone/>
              <a:defRPr sz="5400"/>
            </a:lvl4pPr>
            <a:lvl5pPr marL="0" indent="91440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7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이미지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이미지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여기에 인용을 입력하십시오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54141"/>
            <a:ext cx="19621500" cy="871118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“여기에 인용을 입력하십시오.” </a:t>
            </a:r>
          </a:p>
        </p:txBody>
      </p:sp>
      <p:sp>
        <p:nvSpPr>
          <p:cNvPr id="9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edical iKARUS"/>
          <p:cNvSpPr txBox="1">
            <a:spLocks/>
          </p:cNvSpPr>
          <p:nvPr/>
        </p:nvSpPr>
        <p:spPr>
          <a:xfrm>
            <a:off x="1778000" y="3594100"/>
            <a:ext cx="20828000" cy="4648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defRPr>
                <a:solidFill>
                  <a:srgbClr val="191A94"/>
                </a:solidFill>
              </a:defRPr>
            </a:lvl1pPr>
          </a:lstStyle>
          <a:p>
            <a:pPr marL="0" marR="0" lvl="0" indent="0" algn="ctr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0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Unicode MS" pitchFamily="50" charset="-127"/>
                <a:ea typeface="Arial Unicode MS" pitchFamily="50" charset="-127"/>
                <a:cs typeface="Arial Unicode MS" pitchFamily="50" charset="-127"/>
                <a:sym typeface="Helvetica Neue Medium"/>
              </a:rPr>
              <a:t>Medical </a:t>
            </a:r>
            <a:r>
              <a:rPr kumimoji="0" lang="en-US" sz="9000" i="0" u="none" strike="noStrike" kern="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Unicode MS" pitchFamily="50" charset="-127"/>
                <a:ea typeface="Arial Unicode MS" pitchFamily="50" charset="-127"/>
                <a:cs typeface="Arial Unicode MS" pitchFamily="50" charset="-127"/>
                <a:sym typeface="Helvetica Neue Medium"/>
              </a:rPr>
              <a:t>iKARUS</a:t>
            </a:r>
            <a:endParaRPr kumimoji="0" lang="en-US" sz="9000" i="0" u="none" strike="noStrike" kern="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 Unicode MS" pitchFamily="50" charset="-127"/>
              <a:ea typeface="Arial Unicode MS" pitchFamily="50" charset="-127"/>
              <a:cs typeface="Arial Unicode MS" pitchFamily="50" charset="-127"/>
              <a:sym typeface="Helvetica Neue Medium"/>
            </a:endParaRPr>
          </a:p>
        </p:txBody>
      </p:sp>
      <p:sp>
        <p:nvSpPr>
          <p:cNvPr id="6" name="관리자 웹 시나리오"/>
          <p:cNvSpPr txBox="1"/>
          <p:nvPr/>
        </p:nvSpPr>
        <p:spPr>
          <a:xfrm>
            <a:off x="13159114" y="6442051"/>
            <a:ext cx="3449663" cy="5642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관리자 웹 시나리오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user\Desktop\temp_1508118823344.144281905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050" y="1688147"/>
            <a:ext cx="16984361" cy="10581825"/>
          </a:xfrm>
          <a:prstGeom prst="rect">
            <a:avLst/>
          </a:prstGeom>
          <a:noFill/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7131" y="0"/>
            <a:ext cx="9095408" cy="834887"/>
          </a:xfrm>
        </p:spPr>
        <p:txBody>
          <a:bodyPr/>
          <a:lstStyle/>
          <a:p>
            <a:r>
              <a:rPr lang="ko-KR" altLang="en-US" dirty="0"/>
              <a:t>카테고리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4" name="그룹"/>
          <p:cNvGrpSpPr/>
          <p:nvPr/>
        </p:nvGrpSpPr>
        <p:grpSpPr>
          <a:xfrm>
            <a:off x="5942189" y="4635069"/>
            <a:ext cx="424517" cy="499746"/>
            <a:chOff x="0" y="0"/>
            <a:chExt cx="424515" cy="499745"/>
          </a:xfrm>
        </p:grpSpPr>
        <p:sp>
          <p:nvSpPr>
            <p:cNvPr id="5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6" name="1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7" name="그룹"/>
          <p:cNvGrpSpPr/>
          <p:nvPr/>
        </p:nvGrpSpPr>
        <p:grpSpPr>
          <a:xfrm>
            <a:off x="8589016" y="4488838"/>
            <a:ext cx="424516" cy="499746"/>
            <a:chOff x="0" y="0"/>
            <a:chExt cx="424514" cy="499744"/>
          </a:xfrm>
        </p:grpSpPr>
        <p:sp>
          <p:nvSpPr>
            <p:cNvPr id="8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" name="2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0" name="그룹"/>
          <p:cNvGrpSpPr/>
          <p:nvPr/>
        </p:nvGrpSpPr>
        <p:grpSpPr>
          <a:xfrm>
            <a:off x="11189645" y="5000724"/>
            <a:ext cx="424515" cy="499746"/>
            <a:chOff x="0" y="0"/>
            <a:chExt cx="424514" cy="499744"/>
          </a:xfrm>
        </p:grpSpPr>
        <p:sp>
          <p:nvSpPr>
            <p:cNvPr id="11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" name="3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7922813" y="2375739"/>
            <a:ext cx="6181179" cy="74892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분과추가 선택 시 팝업 창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입력 후 확인 시 가나다 순으로 분과 정리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주제추가 선택 시 팝업 창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입력 후 확인 시 가나다 순으로 주제 정리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각 주제의 버튼 선택 시 팝업 창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각 주제의 하위주제 입력 후 확인 시 가나다 순으로 주제 정리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화면은 하얀 창 내부에서 드래그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pPr marL="0" marR="0" indent="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바른고딕" pitchFamily="50" charset="-127"/>
              <a:ea typeface="나눔바른고딕" pitchFamily="50" charset="-127"/>
              <a:sym typeface="Helvetica Neue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7722D63-6133-4A92-8816-B76D754E30A1}"/>
              </a:ext>
            </a:extLst>
          </p:cNvPr>
          <p:cNvCxnSpPr/>
          <p:nvPr/>
        </p:nvCxnSpPr>
        <p:spPr>
          <a:xfrm>
            <a:off x="16125092" y="5500471"/>
            <a:ext cx="0" cy="4364498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87131" y="0"/>
            <a:ext cx="9095408" cy="834887"/>
          </a:xfrm>
        </p:spPr>
        <p:txBody>
          <a:bodyPr/>
          <a:lstStyle/>
          <a:p>
            <a:r>
              <a:rPr lang="ko-KR" altLang="en-US" dirty="0"/>
              <a:t>사용자계정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account settings.png" descr="account setting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3867" y="1319807"/>
            <a:ext cx="17254698" cy="11197581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lookrefernce_2.png" descr="lookrefernce_2.png"/>
          <p:cNvPicPr>
            <a:picLocks noChangeAspect="1"/>
          </p:cNvPicPr>
          <p:nvPr/>
        </p:nvPicPr>
        <p:blipFill>
          <a:blip r:embed="rId3">
            <a:extLst/>
          </a:blip>
          <a:srcRect l="82341" t="1409" r="955" b="88173"/>
          <a:stretch>
            <a:fillRect/>
          </a:stretch>
        </p:blipFill>
        <p:spPr>
          <a:xfrm>
            <a:off x="13876472" y="2164217"/>
            <a:ext cx="3346092" cy="1354236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grpSp>
        <p:nvGrpSpPr>
          <p:cNvPr id="7" name="그룹"/>
          <p:cNvGrpSpPr/>
          <p:nvPr/>
        </p:nvGrpSpPr>
        <p:grpSpPr>
          <a:xfrm>
            <a:off x="15807003" y="2662546"/>
            <a:ext cx="424517" cy="499746"/>
            <a:chOff x="0" y="0"/>
            <a:chExt cx="424515" cy="499745"/>
          </a:xfrm>
        </p:grpSpPr>
        <p:sp>
          <p:nvSpPr>
            <p:cNvPr id="8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" name="1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10" name="그룹"/>
          <p:cNvGrpSpPr/>
          <p:nvPr/>
        </p:nvGrpSpPr>
        <p:grpSpPr>
          <a:xfrm>
            <a:off x="13467527" y="4138331"/>
            <a:ext cx="424516" cy="499746"/>
            <a:chOff x="0" y="0"/>
            <a:chExt cx="424514" cy="499744"/>
          </a:xfrm>
        </p:grpSpPr>
        <p:sp>
          <p:nvSpPr>
            <p:cNvPr id="11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" name="2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3" name="그룹"/>
          <p:cNvGrpSpPr/>
          <p:nvPr/>
        </p:nvGrpSpPr>
        <p:grpSpPr>
          <a:xfrm>
            <a:off x="13408068" y="6709977"/>
            <a:ext cx="424515" cy="499746"/>
            <a:chOff x="0" y="0"/>
            <a:chExt cx="424514" cy="499744"/>
          </a:xfrm>
        </p:grpSpPr>
        <p:sp>
          <p:nvSpPr>
            <p:cNvPr id="14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" name="3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7920993" y="2963917"/>
            <a:ext cx="5829481" cy="194925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ko-KR" altLang="en-US" sz="2000" dirty="0"/>
              <a:t>사용자 버튼 클릭 시 로그아웃</a:t>
            </a:r>
            <a:r>
              <a:rPr lang="en-US" altLang="ko-KR" sz="2000" dirty="0"/>
              <a:t>, </a:t>
            </a:r>
            <a:r>
              <a:rPr lang="ko-KR" altLang="en-US" sz="2000" dirty="0"/>
              <a:t>계정설정 가능</a:t>
            </a:r>
            <a:endParaRPr lang="en-US" altLang="ko-KR" sz="2000" dirty="0"/>
          </a:p>
          <a:p>
            <a:pPr marL="457200" indent="-457200" algn="l">
              <a:lnSpc>
                <a:spcPct val="200000"/>
              </a:lnSpc>
              <a:buAutoNum type="arabicPeriod"/>
            </a:pPr>
            <a:r>
              <a: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바른고딕" pitchFamily="50" charset="-127"/>
                <a:ea typeface="나눔바른고딕" pitchFamily="50" charset="-127"/>
                <a:sym typeface="Helvetica Neue"/>
              </a:rPr>
              <a:t>아이디 변경</a:t>
            </a:r>
            <a:endParaRPr kumimoji="0" lang="en-US" altLang="ko-KR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바른고딕" pitchFamily="50" charset="-127"/>
              <a:ea typeface="나눔바른고딕" pitchFamily="50" charset="-127"/>
              <a:sym typeface="Helvetica Neue"/>
            </a:endParaRPr>
          </a:p>
          <a:p>
            <a:pPr marL="457200" indent="-457200" algn="l">
              <a:lnSpc>
                <a:spcPct val="200000"/>
              </a:lnSpc>
              <a:buAutoNum type="arabicPeriod"/>
            </a:pP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비밀번호 변경 및 확인</a:t>
            </a:r>
            <a:endParaRPr kumimoji="0" lang="ko-KR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바른고딕" pitchFamily="50" charset="-127"/>
              <a:ea typeface="나눔바른고딕" pitchFamily="50" charset="-127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로그인</a:t>
            </a:r>
          </a:p>
        </p:txBody>
      </p:sp>
      <p:pic>
        <p:nvPicPr>
          <p:cNvPr id="5" name="login_1.png" descr="login_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65" y="1737439"/>
            <a:ext cx="17586251" cy="9892266"/>
          </a:xfrm>
          <a:prstGeom prst="rect">
            <a:avLst/>
          </a:prstGeom>
          <a:ln w="12700">
            <a:solidFill>
              <a:schemeClr val="bg2">
                <a:lumMod val="75000"/>
              </a:schemeClr>
            </a:solidFill>
            <a:miter lim="400000"/>
          </a:ln>
        </p:spPr>
      </p:pic>
      <p:pic>
        <p:nvPicPr>
          <p:cNvPr id="6" name="login_2.png" descr="login_2.png"/>
          <p:cNvPicPr>
            <a:picLocks noChangeAspect="1"/>
          </p:cNvPicPr>
          <p:nvPr/>
        </p:nvPicPr>
        <p:blipFill>
          <a:blip r:embed="rId3">
            <a:extLst/>
          </a:blip>
          <a:srcRect l="69176" t="22802" r="8077" b="25491"/>
          <a:stretch>
            <a:fillRect/>
          </a:stretch>
        </p:blipFill>
        <p:spPr>
          <a:xfrm>
            <a:off x="17895355" y="3801316"/>
            <a:ext cx="4089381" cy="5228951"/>
          </a:xfrm>
          <a:prstGeom prst="rect">
            <a:avLst/>
          </a:prstGeom>
          <a:ln w="25400">
            <a:miter lim="400000"/>
          </a:ln>
          <a:effectLst>
            <a:outerShdw blurRad="254000" dist="127000" dir="5400000" rotWithShape="0">
              <a:srgbClr val="000000">
                <a:alpha val="70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7905228" y="1828800"/>
            <a:ext cx="235801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바른고딕" pitchFamily="50" charset="-127"/>
                <a:ea typeface="나눔바른고딕" pitchFamily="50" charset="-127"/>
                <a:sym typeface="Helvetica Neue"/>
              </a:rPr>
              <a:t>로그인</a:t>
            </a:r>
            <a:r>
              <a:rPr kumimoji="0" lang="ko-KR" altLang="en-US" sz="20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바른고딕" pitchFamily="50" charset="-127"/>
                <a:ea typeface="나눔바른고딕" pitchFamily="50" charset="-127"/>
                <a:sym typeface="Helvetica Neue"/>
              </a:rPr>
              <a:t> 페이지 입니다</a:t>
            </a:r>
            <a:endParaRPr kumimoji="0" lang="ko-KR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바른고딕" pitchFamily="50" charset="-127"/>
              <a:ea typeface="나눔바른고딕" pitchFamily="50" charset="-127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자료보기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726DFFBD-B3A3-4BA3-877D-941E1C3C92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28" y="2040283"/>
            <a:ext cx="17467824" cy="9825652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</p:pic>
      <p:grpSp>
        <p:nvGrpSpPr>
          <p:cNvPr id="7" name="그룹"/>
          <p:cNvGrpSpPr/>
          <p:nvPr/>
        </p:nvGrpSpPr>
        <p:grpSpPr>
          <a:xfrm>
            <a:off x="6169017" y="2189580"/>
            <a:ext cx="424517" cy="499746"/>
            <a:chOff x="0" y="0"/>
            <a:chExt cx="424515" cy="499745"/>
          </a:xfrm>
        </p:grpSpPr>
        <p:sp>
          <p:nvSpPr>
            <p:cNvPr id="8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" name="1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10" name="그룹"/>
          <p:cNvGrpSpPr/>
          <p:nvPr/>
        </p:nvGrpSpPr>
        <p:grpSpPr>
          <a:xfrm>
            <a:off x="15367272" y="3611062"/>
            <a:ext cx="424516" cy="499746"/>
            <a:chOff x="0" y="0"/>
            <a:chExt cx="424514" cy="499744"/>
          </a:xfrm>
        </p:grpSpPr>
        <p:sp>
          <p:nvSpPr>
            <p:cNvPr id="11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" name="2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3" name="그룹"/>
          <p:cNvGrpSpPr/>
          <p:nvPr/>
        </p:nvGrpSpPr>
        <p:grpSpPr>
          <a:xfrm>
            <a:off x="5743837" y="4588201"/>
            <a:ext cx="424515" cy="499746"/>
            <a:chOff x="0" y="0"/>
            <a:chExt cx="424514" cy="499744"/>
          </a:xfrm>
        </p:grpSpPr>
        <p:sp>
          <p:nvSpPr>
            <p:cNvPr id="14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" name="3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6" name="그룹"/>
          <p:cNvGrpSpPr/>
          <p:nvPr/>
        </p:nvGrpSpPr>
        <p:grpSpPr>
          <a:xfrm>
            <a:off x="9537507" y="4541957"/>
            <a:ext cx="424516" cy="499745"/>
            <a:chOff x="0" y="0"/>
            <a:chExt cx="424514" cy="499744"/>
          </a:xfrm>
        </p:grpSpPr>
        <p:sp>
          <p:nvSpPr>
            <p:cNvPr id="17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" name="4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9" name="그룹"/>
          <p:cNvGrpSpPr/>
          <p:nvPr/>
        </p:nvGrpSpPr>
        <p:grpSpPr>
          <a:xfrm>
            <a:off x="16397689" y="5377864"/>
            <a:ext cx="424516" cy="499745"/>
            <a:chOff x="0" y="0"/>
            <a:chExt cx="424514" cy="499744"/>
          </a:xfrm>
        </p:grpSpPr>
        <p:sp>
          <p:nvSpPr>
            <p:cNvPr id="20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1" name="5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22" name="그룹"/>
          <p:cNvGrpSpPr/>
          <p:nvPr/>
        </p:nvGrpSpPr>
        <p:grpSpPr>
          <a:xfrm>
            <a:off x="8546570" y="10978866"/>
            <a:ext cx="424516" cy="499745"/>
            <a:chOff x="0" y="0"/>
            <a:chExt cx="424514" cy="499744"/>
          </a:xfrm>
        </p:grpSpPr>
        <p:sp>
          <p:nvSpPr>
            <p:cNvPr id="23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4" name="6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t>6</a:t>
              </a: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3381153" y="3104707"/>
            <a:ext cx="446568" cy="956930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6654129" y="2363972"/>
            <a:ext cx="549350" cy="49244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12996529" y="4649972"/>
            <a:ext cx="287671" cy="49244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13745829" y="4675372"/>
            <a:ext cx="287671" cy="49244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14609429" y="4611872"/>
            <a:ext cx="287671" cy="49244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15625429" y="4649972"/>
            <a:ext cx="287671" cy="49244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17864528" y="2171739"/>
            <a:ext cx="6519472" cy="4303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l" defTabSz="914400">
              <a:lnSpc>
                <a:spcPct val="200000"/>
              </a:lnSpc>
              <a:buAutoNum type="arabicPeriod"/>
              <a:defRPr sz="2000">
                <a:sym typeface="Helvetica Neue"/>
              </a:defRPr>
            </a:pPr>
            <a:r>
              <a:rPr lang="ko-KR" altLang="en-US" dirty="0"/>
              <a:t>검색하기 </a:t>
            </a:r>
            <a:r>
              <a:rPr lang="en-US" altLang="ko-KR" dirty="0"/>
              <a:t>: </a:t>
            </a:r>
            <a:r>
              <a:rPr lang="ko-KR" altLang="en-US" dirty="0"/>
              <a:t>자료제목</a:t>
            </a:r>
            <a:r>
              <a:rPr lang="en-US" altLang="ko-KR" dirty="0"/>
              <a:t>, </a:t>
            </a:r>
            <a:r>
              <a:rPr lang="ko-KR" altLang="en-US" dirty="0"/>
              <a:t>작성자</a:t>
            </a:r>
            <a:r>
              <a:rPr lang="en-US" altLang="ko-KR" dirty="0"/>
              <a:t>, </a:t>
            </a:r>
            <a:r>
              <a:rPr lang="ko-KR" altLang="en-US" dirty="0"/>
              <a:t>내용 검색 가능</a:t>
            </a:r>
            <a:endParaRPr lang="en-US" altLang="ko-KR" dirty="0"/>
          </a:p>
          <a:p>
            <a:pPr lvl="1" algn="l" defTabSz="914400">
              <a:lnSpc>
                <a:spcPct val="200000"/>
              </a:lnSpc>
              <a:buAutoNum type="arabicPeriod"/>
              <a:defRPr sz="2000">
                <a:sym typeface="Helvetica Neue"/>
              </a:defRPr>
            </a:pPr>
            <a:r>
              <a:rPr lang="ko-KR" altLang="en-US" dirty="0">
                <a:solidFill>
                  <a:schemeClr val="tx1"/>
                </a:solidFill>
              </a:rPr>
              <a:t>자료 선택 후 클릭 시 자료 삭제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</a:p>
          <a:p>
            <a:pPr lvl="1" algn="l" defTabSz="914400">
              <a:lnSpc>
                <a:spcPct val="200000"/>
              </a:lnSpc>
              <a:buAutoNum type="arabicPeriod"/>
              <a:defRPr sz="2000">
                <a:sym typeface="Helvetica Neue"/>
              </a:defRPr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제목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클릭 시 페이지 내에서 오름차순 정렬</a:t>
            </a:r>
            <a:endParaRPr lang="en-US" altLang="ko-KR" dirty="0">
              <a:solidFill>
                <a:schemeClr val="tx1"/>
              </a:solidFill>
            </a:endParaRPr>
          </a:p>
          <a:p>
            <a:pPr lvl="1" algn="l" defTabSz="914400">
              <a:lnSpc>
                <a:spcPct val="200000"/>
              </a:lnSpc>
              <a:buAutoNum type="arabicPeriod"/>
              <a:defRPr sz="2000">
                <a:sym typeface="Helvetica Neue"/>
              </a:defRPr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작성자 클릭 시 페이지 내에서 오름차순 정렬</a:t>
            </a:r>
            <a:endParaRPr lang="en-US" altLang="ko-KR" dirty="0">
              <a:solidFill>
                <a:schemeClr val="tx1"/>
              </a:solidFill>
            </a:endParaRPr>
          </a:p>
          <a:p>
            <a:pPr lvl="1" algn="l" defTabSz="914400">
              <a:lnSpc>
                <a:spcPct val="200000"/>
              </a:lnSpc>
              <a:buAutoNum type="arabicPeriod"/>
              <a:defRPr sz="2000">
                <a:sym typeface="Helvetica Neue"/>
              </a:defRPr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클릭시</a:t>
            </a:r>
            <a:r>
              <a:rPr lang="ko-KR" altLang="en-US" dirty="0">
                <a:solidFill>
                  <a:schemeClr val="tx1"/>
                </a:solidFill>
              </a:rPr>
              <a:t> 내용보기 및 수정</a:t>
            </a:r>
            <a:endParaRPr lang="en-US" altLang="ko-KR" dirty="0">
              <a:solidFill>
                <a:schemeClr val="tx1"/>
              </a:solidFill>
            </a:endParaRPr>
          </a:p>
          <a:p>
            <a:pPr lvl="1" algn="l" defTabSz="914400">
              <a:lnSpc>
                <a:spcPct val="200000"/>
              </a:lnSpc>
              <a:buAutoNum type="arabicPeriod"/>
              <a:defRPr sz="2000">
                <a:sym typeface="Helvetica Neue"/>
              </a:defRPr>
            </a:pPr>
            <a:r>
              <a:rPr lang="en-US" altLang="ko-KR" dirty="0">
                <a:solidFill>
                  <a:schemeClr val="tx1"/>
                </a:solidFill>
              </a:rPr>
              <a:t> 10</a:t>
            </a:r>
            <a:r>
              <a:rPr lang="ko-KR" altLang="en-US" dirty="0">
                <a:solidFill>
                  <a:schemeClr val="tx1"/>
                </a:solidFill>
              </a:rPr>
              <a:t>개 이상의 자료가 생기면 다음페이지로 넘어감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1" algn="l" defTabSz="914400">
              <a:lnSpc>
                <a:spcPct val="200000"/>
              </a:lnSpc>
              <a:defRPr sz="2000">
                <a:sym typeface="Helvetica Neue"/>
              </a:defRPr>
            </a:pPr>
            <a:endParaRPr lang="en-US" altLang="ko-K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자료등록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스크린샷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D5442E57-1858-4B15-855A-187E4982A0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970"/>
          <a:stretch>
            <a:fillRect/>
          </a:stretch>
        </p:blipFill>
        <p:spPr>
          <a:xfrm>
            <a:off x="276446" y="938638"/>
            <a:ext cx="12121117" cy="9632489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6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27FF863-6F6A-4F62-AF93-B8086E8D4CC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2" t="14674" b="77400"/>
          <a:stretch>
            <a:fillRect/>
          </a:stretch>
        </p:blipFill>
        <p:spPr>
          <a:xfrm>
            <a:off x="8191319" y="4295556"/>
            <a:ext cx="9288605" cy="1658677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8" name="그림 7" descr="스크린샷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E3D4D8D0-F10A-4BA2-871D-8F40EDC4B4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04" t="37449" r="-1224" b="43717"/>
          <a:stretch>
            <a:fillRect/>
          </a:stretch>
        </p:blipFill>
        <p:spPr>
          <a:xfrm>
            <a:off x="8187069" y="8888815"/>
            <a:ext cx="9378790" cy="4486941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pSp>
        <p:nvGrpSpPr>
          <p:cNvPr id="9" name="그룹"/>
          <p:cNvGrpSpPr/>
          <p:nvPr/>
        </p:nvGrpSpPr>
        <p:grpSpPr>
          <a:xfrm>
            <a:off x="9012065" y="2631014"/>
            <a:ext cx="424517" cy="499746"/>
            <a:chOff x="0" y="0"/>
            <a:chExt cx="424515" cy="499745"/>
          </a:xfrm>
        </p:grpSpPr>
        <p:sp>
          <p:nvSpPr>
            <p:cNvPr id="10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" name="1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12" name="그룹"/>
          <p:cNvGrpSpPr/>
          <p:nvPr/>
        </p:nvGrpSpPr>
        <p:grpSpPr>
          <a:xfrm>
            <a:off x="10267127" y="2609076"/>
            <a:ext cx="424516" cy="499746"/>
            <a:chOff x="0" y="0"/>
            <a:chExt cx="424514" cy="499744"/>
          </a:xfrm>
        </p:grpSpPr>
        <p:sp>
          <p:nvSpPr>
            <p:cNvPr id="13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" name="2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5" name="그룹"/>
          <p:cNvGrpSpPr/>
          <p:nvPr/>
        </p:nvGrpSpPr>
        <p:grpSpPr>
          <a:xfrm>
            <a:off x="8568055" y="4124432"/>
            <a:ext cx="424515" cy="499746"/>
            <a:chOff x="0" y="0"/>
            <a:chExt cx="424514" cy="499744"/>
          </a:xfrm>
        </p:grpSpPr>
        <p:sp>
          <p:nvSpPr>
            <p:cNvPr id="16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" name="3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8" name="그룹"/>
          <p:cNvGrpSpPr/>
          <p:nvPr/>
        </p:nvGrpSpPr>
        <p:grpSpPr>
          <a:xfrm>
            <a:off x="3381510" y="9224316"/>
            <a:ext cx="424516" cy="499745"/>
            <a:chOff x="0" y="0"/>
            <a:chExt cx="424514" cy="499744"/>
          </a:xfrm>
        </p:grpSpPr>
        <p:sp>
          <p:nvSpPr>
            <p:cNvPr id="19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" name="4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21" name="그룹"/>
          <p:cNvGrpSpPr/>
          <p:nvPr/>
        </p:nvGrpSpPr>
        <p:grpSpPr>
          <a:xfrm>
            <a:off x="8665141" y="9866656"/>
            <a:ext cx="424516" cy="499745"/>
            <a:chOff x="0" y="0"/>
            <a:chExt cx="424514" cy="499744"/>
          </a:xfrm>
        </p:grpSpPr>
        <p:sp>
          <p:nvSpPr>
            <p:cNvPr id="22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3" name="5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grpSp>
        <p:nvGrpSpPr>
          <p:cNvPr id="24" name="그룹"/>
          <p:cNvGrpSpPr/>
          <p:nvPr/>
        </p:nvGrpSpPr>
        <p:grpSpPr>
          <a:xfrm>
            <a:off x="8646418" y="12724898"/>
            <a:ext cx="424516" cy="499745"/>
            <a:chOff x="0" y="0"/>
            <a:chExt cx="424514" cy="499744"/>
          </a:xfrm>
        </p:grpSpPr>
        <p:sp>
          <p:nvSpPr>
            <p:cNvPr id="25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" name="6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t>6</a:t>
              </a:r>
            </a:p>
          </p:txBody>
        </p:sp>
      </p:grpSp>
      <p:sp>
        <p:nvSpPr>
          <p:cNvPr id="41" name="직사각형 40"/>
          <p:cNvSpPr/>
          <p:nvPr/>
        </p:nvSpPr>
        <p:spPr>
          <a:xfrm>
            <a:off x="17864528" y="2086678"/>
            <a:ext cx="651947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l" defTabSz="914400">
              <a:lnSpc>
                <a:spcPct val="200000"/>
              </a:lnSpc>
              <a:buAutoNum type="arabicPeriod"/>
              <a:defRPr sz="2000">
                <a:sym typeface="Helvetica Neue"/>
              </a:defRPr>
            </a:pPr>
            <a:r>
              <a:rPr lang="ko-KR" altLang="en-US" dirty="0">
                <a:solidFill>
                  <a:schemeClr val="tx1"/>
                </a:solidFill>
              </a:rPr>
              <a:t>클릭 시 이전페이지로 이동</a:t>
            </a:r>
            <a:endParaRPr lang="en-US" altLang="ko-KR" dirty="0">
              <a:solidFill>
                <a:schemeClr val="tx1"/>
              </a:solidFill>
            </a:endParaRPr>
          </a:p>
          <a:p>
            <a:pPr lvl="1" algn="l" defTabSz="914400">
              <a:lnSpc>
                <a:spcPct val="200000"/>
              </a:lnSpc>
              <a:buAutoNum type="arabicPeriod"/>
              <a:defRPr sz="2000">
                <a:sym typeface="Helvetica Neue"/>
              </a:defRPr>
            </a:pPr>
            <a:r>
              <a:rPr lang="ko-KR" altLang="en-US" dirty="0">
                <a:solidFill>
                  <a:schemeClr val="tx1"/>
                </a:solidFill>
              </a:rPr>
              <a:t>클릭 시 자료 등록</a:t>
            </a:r>
            <a:endParaRPr lang="en-US" altLang="ko-KR" dirty="0">
              <a:solidFill>
                <a:schemeClr val="tx1"/>
              </a:solidFill>
            </a:endParaRPr>
          </a:p>
          <a:p>
            <a:pPr lvl="1" algn="l" defTabSz="914400">
              <a:lnSpc>
                <a:spcPct val="200000"/>
              </a:lnSpc>
              <a:buAutoNum type="arabicPeriod"/>
              <a:defRPr sz="2000">
                <a:sym typeface="Helvetica Neue"/>
              </a:defRPr>
            </a:pPr>
            <a:r>
              <a:rPr lang="ko-KR" altLang="en-US" dirty="0">
                <a:solidFill>
                  <a:schemeClr val="tx1"/>
                </a:solidFill>
              </a:rPr>
              <a:t>작성자는 </a:t>
            </a:r>
            <a:r>
              <a:rPr lang="en-US" altLang="ko-KR" dirty="0">
                <a:solidFill>
                  <a:schemeClr val="tx1"/>
                </a:solidFill>
              </a:rPr>
              <a:t>10</a:t>
            </a:r>
            <a:r>
              <a:rPr lang="ko-KR" altLang="en-US" dirty="0">
                <a:solidFill>
                  <a:schemeClr val="tx1"/>
                </a:solidFill>
              </a:rPr>
              <a:t>명까지 이름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소속이 등록 가능</a:t>
            </a:r>
            <a:endParaRPr lang="en-US" altLang="ko-KR" dirty="0">
              <a:solidFill>
                <a:schemeClr val="tx1"/>
              </a:solidFill>
            </a:endParaRPr>
          </a:p>
          <a:p>
            <a:pPr lvl="1" algn="l" defTabSz="914400">
              <a:lnSpc>
                <a:spcPct val="200000"/>
              </a:lnSpc>
              <a:buAutoNum type="arabicPeriod"/>
              <a:defRPr sz="2000">
                <a:sym typeface="Helvetica Neue"/>
              </a:defRPr>
            </a:pPr>
            <a:r>
              <a:rPr lang="ko-KR" altLang="en-US" dirty="0">
                <a:solidFill>
                  <a:schemeClr val="tx1"/>
                </a:solidFill>
              </a:rPr>
              <a:t>카테고리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분과 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주제 </a:t>
            </a:r>
            <a:r>
              <a:rPr lang="en-US" altLang="ko-KR" dirty="0">
                <a:solidFill>
                  <a:schemeClr val="tx1"/>
                </a:solidFill>
              </a:rPr>
              <a:t>/ </a:t>
            </a:r>
            <a:r>
              <a:rPr lang="ko-KR" altLang="en-US" dirty="0">
                <a:solidFill>
                  <a:schemeClr val="tx1"/>
                </a:solidFill>
              </a:rPr>
              <a:t>약학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lvl="1" algn="l" defTabSz="914400">
              <a:lnSpc>
                <a:spcPct val="200000"/>
              </a:lnSpc>
              <a:defRPr sz="2000">
                <a:sym typeface="Helvetica Neue"/>
              </a:defRPr>
            </a:pPr>
            <a:r>
              <a:rPr lang="ko-KR" altLang="en-US" dirty="0">
                <a:solidFill>
                  <a:schemeClr val="tx1"/>
                </a:solidFill>
              </a:rPr>
              <a:t>분과는 최대 </a:t>
            </a:r>
            <a:endParaRPr lang="en-US" altLang="ko-KR" dirty="0">
              <a:solidFill>
                <a:schemeClr val="tx1"/>
              </a:solidFill>
            </a:endParaRPr>
          </a:p>
          <a:p>
            <a:pPr lvl="1" algn="l" defTabSz="914400">
              <a:lnSpc>
                <a:spcPct val="200000"/>
              </a:lnSpc>
              <a:defRPr sz="2000">
                <a:sym typeface="Helvetica Neue"/>
              </a:defRPr>
            </a:pPr>
            <a:r>
              <a:rPr lang="ko-KR" altLang="en-US" dirty="0">
                <a:solidFill>
                  <a:schemeClr val="tx1"/>
                </a:solidFill>
              </a:rPr>
              <a:t>주제는 최대 </a:t>
            </a:r>
            <a:endParaRPr lang="en-US" altLang="ko-KR" dirty="0">
              <a:solidFill>
                <a:schemeClr val="tx1"/>
              </a:solidFill>
            </a:endParaRPr>
          </a:p>
          <a:p>
            <a:pPr lvl="1" algn="l" defTabSz="914400">
              <a:lnSpc>
                <a:spcPct val="200000"/>
              </a:lnSpc>
              <a:buFont typeface="+mj-lt"/>
              <a:buAutoNum type="arabicPeriod" startAt="5"/>
              <a:defRPr sz="2000">
                <a:sym typeface="Helvetica Neue"/>
              </a:defRPr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하위주제가 있는 주제 클릭 시 오른쪽에 하위주제 선택창 생성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1" algn="l" defTabSz="914400">
              <a:lnSpc>
                <a:spcPct val="200000"/>
              </a:lnSpc>
              <a:buFont typeface="+mj-lt"/>
              <a:buAutoNum type="arabicPeriod" startAt="5"/>
              <a:defRPr sz="2000">
                <a:sym typeface="Helvetica Neue"/>
              </a:defRPr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선택 창에서 카테고리 바로 추가 가능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자료등록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스크린샷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D5442E57-1858-4B15-855A-187E4982A0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906"/>
          <a:stretch>
            <a:fillRect/>
          </a:stretch>
        </p:blipFill>
        <p:spPr>
          <a:xfrm>
            <a:off x="2715690" y="1509823"/>
            <a:ext cx="13172881" cy="10909005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pic>
        <p:nvPicPr>
          <p:cNvPr id="5" name="그림 4" descr="스크린샷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E3D4D8D0-F10A-4BA2-871D-8F40EDC4B4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61" t="72376" r="53750" b="19342"/>
          <a:stretch>
            <a:fillRect/>
          </a:stretch>
        </p:blipFill>
        <p:spPr>
          <a:xfrm>
            <a:off x="3168503" y="6036245"/>
            <a:ext cx="3017583" cy="209816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pSp>
        <p:nvGrpSpPr>
          <p:cNvPr id="24" name="그룹"/>
          <p:cNvGrpSpPr/>
          <p:nvPr/>
        </p:nvGrpSpPr>
        <p:grpSpPr>
          <a:xfrm>
            <a:off x="6132802" y="2208834"/>
            <a:ext cx="424516" cy="499746"/>
            <a:chOff x="0" y="0"/>
            <a:chExt cx="424514" cy="499744"/>
          </a:xfrm>
        </p:grpSpPr>
        <p:sp>
          <p:nvSpPr>
            <p:cNvPr id="25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6" name="7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7</a:t>
              </a:r>
            </a:p>
          </p:txBody>
        </p:sp>
      </p:grpSp>
      <p:grpSp>
        <p:nvGrpSpPr>
          <p:cNvPr id="27" name="그룹"/>
          <p:cNvGrpSpPr/>
          <p:nvPr/>
        </p:nvGrpSpPr>
        <p:grpSpPr>
          <a:xfrm>
            <a:off x="6129138" y="4106393"/>
            <a:ext cx="424516" cy="499746"/>
            <a:chOff x="0" y="0"/>
            <a:chExt cx="424514" cy="499744"/>
          </a:xfrm>
        </p:grpSpPr>
        <p:sp>
          <p:nvSpPr>
            <p:cNvPr id="28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9" name="8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t>8</a:t>
              </a:r>
            </a:p>
          </p:txBody>
        </p:sp>
      </p:grpSp>
      <p:grpSp>
        <p:nvGrpSpPr>
          <p:cNvPr id="30" name="그룹"/>
          <p:cNvGrpSpPr/>
          <p:nvPr/>
        </p:nvGrpSpPr>
        <p:grpSpPr>
          <a:xfrm>
            <a:off x="6136913" y="4822245"/>
            <a:ext cx="424516" cy="499746"/>
            <a:chOff x="0" y="0"/>
            <a:chExt cx="424514" cy="499744"/>
          </a:xfrm>
        </p:grpSpPr>
        <p:sp>
          <p:nvSpPr>
            <p:cNvPr id="31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32" name="9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t>9</a:t>
              </a:r>
            </a:p>
          </p:txBody>
        </p:sp>
      </p:grpSp>
      <p:grpSp>
        <p:nvGrpSpPr>
          <p:cNvPr id="33" name="그룹"/>
          <p:cNvGrpSpPr/>
          <p:nvPr/>
        </p:nvGrpSpPr>
        <p:grpSpPr>
          <a:xfrm>
            <a:off x="12453287" y="7748499"/>
            <a:ext cx="431519" cy="459706"/>
            <a:chOff x="-1219" y="12700"/>
            <a:chExt cx="431518" cy="459705"/>
          </a:xfrm>
        </p:grpSpPr>
        <p:sp>
          <p:nvSpPr>
            <p:cNvPr id="34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000"/>
            </a:p>
          </p:txBody>
        </p:sp>
        <p:sp>
          <p:nvSpPr>
            <p:cNvPr id="35" name="10"/>
            <p:cNvSpPr txBox="1"/>
            <p:nvPr/>
          </p:nvSpPr>
          <p:spPr>
            <a:xfrm>
              <a:off x="-1220" y="12700"/>
              <a:ext cx="431519" cy="431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rPr sz="2000"/>
                <a:t>10</a:t>
              </a:r>
            </a:p>
          </p:txBody>
        </p:sp>
      </p:grpSp>
      <p:sp>
        <p:nvSpPr>
          <p:cNvPr id="37" name="직사각형 36"/>
          <p:cNvSpPr/>
          <p:nvPr/>
        </p:nvSpPr>
        <p:spPr>
          <a:xfrm>
            <a:off x="9539939" y="4839159"/>
            <a:ext cx="660351" cy="492443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grpSp>
        <p:nvGrpSpPr>
          <p:cNvPr id="38" name="그룹"/>
          <p:cNvGrpSpPr/>
          <p:nvPr/>
        </p:nvGrpSpPr>
        <p:grpSpPr>
          <a:xfrm>
            <a:off x="8433081" y="10034500"/>
            <a:ext cx="431519" cy="459706"/>
            <a:chOff x="-1219" y="12700"/>
            <a:chExt cx="431518" cy="459705"/>
          </a:xfrm>
        </p:grpSpPr>
        <p:sp>
          <p:nvSpPr>
            <p:cNvPr id="39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2000"/>
            </a:p>
          </p:txBody>
        </p:sp>
        <p:sp>
          <p:nvSpPr>
            <p:cNvPr id="40" name="10"/>
            <p:cNvSpPr txBox="1"/>
            <p:nvPr/>
          </p:nvSpPr>
          <p:spPr>
            <a:xfrm>
              <a:off x="-1220" y="12700"/>
              <a:ext cx="431519" cy="4316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rPr lang="en-US" sz="2000" dirty="0"/>
                <a:t>11</a:t>
              </a:r>
              <a:endParaRPr sz="2000"/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17751972" y="2101711"/>
            <a:ext cx="6632028" cy="7478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l" defTabSz="914400">
              <a:lnSpc>
                <a:spcPct val="200000"/>
              </a:lnSpc>
              <a:buFont typeface="+mj-lt"/>
              <a:buAutoNum type="arabicPeriod" startAt="7"/>
              <a:defRPr sz="2000">
                <a:sym typeface="Helvetica Neue"/>
              </a:defRPr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접근권한은 자료에 접근할 수 있는 그룹 값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1" algn="l" defTabSz="914400">
              <a:lnSpc>
                <a:spcPct val="200000"/>
              </a:lnSpc>
              <a:defRPr sz="2000">
                <a:sym typeface="Helvetica Neue"/>
              </a:defRPr>
            </a:pPr>
            <a:r>
              <a:rPr lang="ko-KR" altLang="en-US" dirty="0">
                <a:solidFill>
                  <a:schemeClr val="tx1"/>
                </a:solidFill>
              </a:rPr>
              <a:t>기본</a:t>
            </a:r>
            <a:r>
              <a:rPr lang="en-US" altLang="ko-KR" dirty="0">
                <a:solidFill>
                  <a:schemeClr val="tx1"/>
                </a:solidFill>
              </a:rPr>
              <a:t>_</a:t>
            </a:r>
            <a:r>
              <a:rPr lang="ko-KR" altLang="en-US" dirty="0">
                <a:solidFill>
                  <a:schemeClr val="tx1"/>
                </a:solidFill>
              </a:rPr>
              <a:t>미선택시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의사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약사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환자 모두 보기 가능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lvl="1" algn="l" defTabSz="914400">
              <a:lnSpc>
                <a:spcPct val="200000"/>
              </a:lnSpc>
              <a:defRPr sz="2000">
                <a:sym typeface="Helvetica Neue"/>
              </a:defRPr>
            </a:pPr>
            <a:r>
              <a:rPr lang="en-US" altLang="ko-KR" dirty="0">
                <a:solidFill>
                  <a:schemeClr val="tx1"/>
                </a:solidFill>
              </a:rPr>
              <a:t>      _</a:t>
            </a:r>
            <a:r>
              <a:rPr lang="ko-KR" altLang="en-US" dirty="0">
                <a:solidFill>
                  <a:schemeClr val="tx1"/>
                </a:solidFill>
              </a:rPr>
              <a:t>의사만 </a:t>
            </a:r>
            <a:r>
              <a:rPr lang="ko-KR" altLang="en-US" dirty="0" err="1">
                <a:solidFill>
                  <a:schemeClr val="tx1"/>
                </a:solidFill>
              </a:rPr>
              <a:t>선택시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의사만 보기 가능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lvl="1" algn="l" defTabSz="914400">
              <a:lnSpc>
                <a:spcPct val="200000"/>
              </a:lnSpc>
              <a:defRPr sz="2000">
                <a:sym typeface="Helvetica Neue"/>
              </a:defRPr>
            </a:pPr>
            <a:r>
              <a:rPr lang="en-US" altLang="ko-KR" dirty="0">
                <a:solidFill>
                  <a:schemeClr val="tx1"/>
                </a:solidFill>
              </a:rPr>
              <a:t>      _</a:t>
            </a:r>
            <a:r>
              <a:rPr lang="ko-KR" altLang="en-US" dirty="0">
                <a:solidFill>
                  <a:schemeClr val="tx1"/>
                </a:solidFill>
              </a:rPr>
              <a:t>약사만 </a:t>
            </a:r>
            <a:r>
              <a:rPr lang="ko-KR" altLang="en-US" dirty="0" err="1">
                <a:solidFill>
                  <a:schemeClr val="tx1"/>
                </a:solidFill>
              </a:rPr>
              <a:t>선택시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약사만 보기 가능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lvl="1" algn="l" defTabSz="914400">
              <a:lnSpc>
                <a:spcPct val="200000"/>
              </a:lnSpc>
              <a:defRPr sz="2000">
                <a:sym typeface="Helvetica Neue"/>
              </a:defRPr>
            </a:pPr>
            <a:r>
              <a:rPr lang="en-US" altLang="ko-KR" dirty="0">
                <a:solidFill>
                  <a:schemeClr val="tx1"/>
                </a:solidFill>
              </a:rPr>
              <a:t>      _</a:t>
            </a:r>
            <a:r>
              <a:rPr lang="ko-KR" altLang="en-US" dirty="0">
                <a:solidFill>
                  <a:schemeClr val="tx1"/>
                </a:solidFill>
              </a:rPr>
              <a:t>의사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약사 둘 다 </a:t>
            </a:r>
            <a:r>
              <a:rPr lang="ko-KR" altLang="en-US" dirty="0" err="1">
                <a:solidFill>
                  <a:schemeClr val="tx1"/>
                </a:solidFill>
              </a:rPr>
              <a:t>선택시</a:t>
            </a:r>
            <a:r>
              <a:rPr lang="en-US" altLang="ko-KR" dirty="0">
                <a:solidFill>
                  <a:schemeClr val="tx1"/>
                </a:solidFill>
              </a:rPr>
              <a:t>(</a:t>
            </a:r>
            <a:r>
              <a:rPr lang="ko-KR" altLang="en-US" dirty="0">
                <a:solidFill>
                  <a:schemeClr val="tx1"/>
                </a:solidFill>
              </a:rPr>
              <a:t>의사</a:t>
            </a:r>
            <a:r>
              <a:rPr lang="en-US" altLang="ko-KR" dirty="0">
                <a:solidFill>
                  <a:schemeClr val="tx1"/>
                </a:solidFill>
              </a:rPr>
              <a:t>, </a:t>
            </a:r>
            <a:r>
              <a:rPr lang="ko-KR" altLang="en-US" dirty="0">
                <a:solidFill>
                  <a:schemeClr val="tx1"/>
                </a:solidFill>
              </a:rPr>
              <a:t>약사만 보기 가능</a:t>
            </a:r>
            <a:r>
              <a:rPr lang="en-US" altLang="ko-KR" dirty="0">
                <a:solidFill>
                  <a:schemeClr val="tx1"/>
                </a:solidFill>
              </a:rPr>
              <a:t>)</a:t>
            </a:r>
          </a:p>
          <a:p>
            <a:pPr lvl="1" algn="l" defTabSz="914400">
              <a:lnSpc>
                <a:spcPct val="200000"/>
              </a:lnSpc>
              <a:defRPr sz="2000">
                <a:sym typeface="Helvetica Neue"/>
              </a:defRPr>
            </a:pPr>
            <a:r>
              <a:rPr lang="ko-KR" altLang="en-US" dirty="0">
                <a:solidFill>
                  <a:schemeClr val="tx1"/>
                </a:solidFill>
              </a:rPr>
              <a:t>그룹</a:t>
            </a:r>
            <a:r>
              <a:rPr lang="en-US" altLang="ko-KR" dirty="0">
                <a:solidFill>
                  <a:schemeClr val="tx1"/>
                </a:solidFill>
              </a:rPr>
              <a:t>_</a:t>
            </a:r>
            <a:r>
              <a:rPr lang="ko-KR" altLang="en-US" dirty="0">
                <a:solidFill>
                  <a:schemeClr val="tx1"/>
                </a:solidFill>
              </a:rPr>
              <a:t>그룹들은 </a:t>
            </a:r>
            <a:r>
              <a:rPr lang="en-US" altLang="ko-KR" dirty="0" err="1">
                <a:solidFill>
                  <a:schemeClr val="tx1"/>
                </a:solidFill>
              </a:rPr>
              <a:t>ikoob</a:t>
            </a:r>
            <a:r>
              <a:rPr lang="ko-KR" altLang="en-US" dirty="0">
                <a:solidFill>
                  <a:schemeClr val="tx1"/>
                </a:solidFill>
              </a:rPr>
              <a:t>에서 기본정보를 넘겨줌</a:t>
            </a:r>
            <a:endParaRPr lang="en-US" altLang="ko-KR" dirty="0">
              <a:solidFill>
                <a:schemeClr val="tx1"/>
              </a:solidFill>
            </a:endParaRPr>
          </a:p>
          <a:p>
            <a:pPr lvl="1" algn="l" defTabSz="914400">
              <a:lnSpc>
                <a:spcPct val="200000"/>
              </a:lnSpc>
              <a:defRPr sz="2000">
                <a:sym typeface="Helvetica Neue"/>
              </a:defRPr>
            </a:pPr>
            <a:r>
              <a:rPr lang="en-US" altLang="ko-KR" dirty="0">
                <a:solidFill>
                  <a:schemeClr val="tx1"/>
                </a:solidFill>
              </a:rPr>
              <a:t>      _</a:t>
            </a:r>
            <a:r>
              <a:rPr lang="ko-KR" altLang="en-US" dirty="0">
                <a:solidFill>
                  <a:schemeClr val="tx1"/>
                </a:solidFill>
              </a:rPr>
              <a:t>중복선택 가능</a:t>
            </a:r>
            <a:endParaRPr lang="en-US" altLang="ko-KR" dirty="0">
              <a:solidFill>
                <a:schemeClr val="tx1"/>
              </a:solidFill>
            </a:endParaRPr>
          </a:p>
          <a:p>
            <a:pPr lvl="1" algn="l" defTabSz="914400">
              <a:lnSpc>
                <a:spcPct val="200000"/>
              </a:lnSpc>
              <a:defRPr sz="2000">
                <a:sym typeface="Helvetica Neue"/>
              </a:defRPr>
            </a:pPr>
            <a:r>
              <a:rPr lang="ko-KR" altLang="en-US" dirty="0">
                <a:solidFill>
                  <a:schemeClr val="tx1"/>
                </a:solidFill>
              </a:rPr>
              <a:t>코드추가</a:t>
            </a:r>
            <a:r>
              <a:rPr lang="en-US" altLang="ko-KR" dirty="0">
                <a:solidFill>
                  <a:schemeClr val="tx1"/>
                </a:solidFill>
              </a:rPr>
              <a:t>_</a:t>
            </a:r>
            <a:r>
              <a:rPr lang="ko-KR" altLang="en-US" dirty="0">
                <a:solidFill>
                  <a:schemeClr val="tx1"/>
                </a:solidFill>
              </a:rPr>
              <a:t>지정된 코드 </a:t>
            </a:r>
            <a:r>
              <a:rPr lang="ko-KR" altLang="en-US" dirty="0" err="1">
                <a:solidFill>
                  <a:schemeClr val="tx1"/>
                </a:solidFill>
              </a:rPr>
              <a:t>입력시에만</a:t>
            </a:r>
            <a:r>
              <a:rPr lang="ko-KR" altLang="en-US" dirty="0">
                <a:solidFill>
                  <a:schemeClr val="tx1"/>
                </a:solidFill>
              </a:rPr>
              <a:t> 자료보기 가능</a:t>
            </a:r>
            <a:endParaRPr lang="en-US" altLang="ko-KR" dirty="0">
              <a:solidFill>
                <a:schemeClr val="tx1"/>
              </a:solidFill>
            </a:endParaRPr>
          </a:p>
          <a:p>
            <a:pPr lvl="1" algn="l" defTabSz="914400">
              <a:lnSpc>
                <a:spcPct val="200000"/>
              </a:lnSpc>
              <a:buFont typeface="+mj-lt"/>
              <a:buAutoNum type="arabicPeriod" startAt="8"/>
              <a:defRPr sz="2000">
                <a:sym typeface="Helvetica Neue"/>
              </a:defRPr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접근기한은 자료 공개되는 기간설정</a:t>
            </a:r>
            <a:endParaRPr lang="en-US" altLang="ko-KR" dirty="0">
              <a:solidFill>
                <a:schemeClr val="tx1"/>
              </a:solidFill>
            </a:endParaRPr>
          </a:p>
          <a:p>
            <a:pPr lvl="1" algn="l" defTabSz="914400">
              <a:lnSpc>
                <a:spcPct val="200000"/>
              </a:lnSpc>
              <a:buFont typeface="+mj-lt"/>
              <a:buAutoNum type="arabicPeriod" startAt="8"/>
              <a:defRPr sz="2000">
                <a:sym typeface="Helvetica Neue"/>
              </a:defRPr>
            </a:pPr>
            <a:r>
              <a:rPr lang="ko-KR" altLang="en-US" dirty="0">
                <a:solidFill>
                  <a:schemeClr val="tx1"/>
                </a:solidFill>
              </a:rPr>
              <a:t> 유</a:t>
            </a:r>
            <a:r>
              <a:rPr lang="en-US" altLang="ko-KR" dirty="0">
                <a:solidFill>
                  <a:schemeClr val="tx1"/>
                </a:solidFill>
              </a:rPr>
              <a:t>,</a:t>
            </a:r>
            <a:r>
              <a:rPr lang="ko-KR" altLang="en-US" dirty="0">
                <a:solidFill>
                  <a:schemeClr val="tx1"/>
                </a:solidFill>
              </a:rPr>
              <a:t>무료 여부는 가격</a:t>
            </a:r>
            <a:r>
              <a:rPr lang="en-US" altLang="ko-KR" dirty="0">
                <a:solidFill>
                  <a:schemeClr val="tx1"/>
                </a:solidFill>
              </a:rPr>
              <a:t>p</a:t>
            </a:r>
            <a:r>
              <a:rPr lang="ko-KR" altLang="en-US" dirty="0">
                <a:solidFill>
                  <a:schemeClr val="tx1"/>
                </a:solidFill>
              </a:rPr>
              <a:t>를 입력하고 </a:t>
            </a:r>
            <a:r>
              <a:rPr lang="en-US" altLang="ko-KR" dirty="0">
                <a:solidFill>
                  <a:schemeClr val="tx1"/>
                </a:solidFill>
              </a:rPr>
              <a:t>0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p </a:t>
            </a:r>
            <a:r>
              <a:rPr lang="ko-KR" altLang="en-US" dirty="0" err="1">
                <a:solidFill>
                  <a:schemeClr val="tx1"/>
                </a:solidFill>
              </a:rPr>
              <a:t>입력시</a:t>
            </a:r>
            <a:r>
              <a:rPr lang="ko-KR" altLang="en-US" dirty="0">
                <a:solidFill>
                  <a:schemeClr val="tx1"/>
                </a:solidFill>
              </a:rPr>
              <a:t> 무료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lvl="1" algn="l" defTabSz="914400">
              <a:lnSpc>
                <a:spcPct val="200000"/>
              </a:lnSpc>
              <a:buFont typeface="+mj-lt"/>
              <a:buAutoNum type="arabicPeriod" startAt="8"/>
              <a:defRPr sz="2000">
                <a:sym typeface="Helvetica Neue"/>
              </a:defRPr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>
                <a:solidFill>
                  <a:schemeClr val="tx1"/>
                </a:solidFill>
              </a:rPr>
              <a:t>파일 업로드</a:t>
            </a:r>
            <a:endParaRPr lang="en-US" altLang="ko-KR" dirty="0">
              <a:solidFill>
                <a:schemeClr val="tx1"/>
              </a:solidFill>
            </a:endParaRPr>
          </a:p>
          <a:p>
            <a:pPr lvl="1" algn="l" defTabSz="914400">
              <a:lnSpc>
                <a:spcPct val="200000"/>
              </a:lnSpc>
              <a:buFont typeface="+mj-lt"/>
              <a:buAutoNum type="arabicPeriod" startAt="8"/>
              <a:defRPr sz="2000">
                <a:sym typeface="Helvetica Neue"/>
              </a:defRPr>
            </a:pP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err="1">
                <a:solidFill>
                  <a:schemeClr val="tx1"/>
                </a:solidFill>
              </a:rPr>
              <a:t>썸네일은</a:t>
            </a:r>
            <a:r>
              <a:rPr lang="ko-KR" altLang="en-US" dirty="0">
                <a:solidFill>
                  <a:schemeClr val="tx1"/>
                </a:solidFill>
              </a:rPr>
              <a:t> 관리자가 따로 제작해서 업로드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광고관리</a:t>
            </a:r>
            <a:r>
              <a:rPr lang="en-US" altLang="ko-KR" dirty="0"/>
              <a:t>_</a:t>
            </a:r>
            <a:r>
              <a:rPr lang="ko-KR" altLang="en-US" dirty="0"/>
              <a:t>리스트보기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그림 5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8C41564-9372-4E12-B679-2250A88CF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4" y="1955725"/>
            <a:ext cx="17586251" cy="9892266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pSp>
        <p:nvGrpSpPr>
          <p:cNvPr id="7" name="그룹"/>
          <p:cNvGrpSpPr/>
          <p:nvPr/>
        </p:nvGrpSpPr>
        <p:grpSpPr>
          <a:xfrm>
            <a:off x="11187706" y="4507111"/>
            <a:ext cx="424517" cy="499746"/>
            <a:chOff x="0" y="0"/>
            <a:chExt cx="424515" cy="499745"/>
          </a:xfrm>
        </p:grpSpPr>
        <p:sp>
          <p:nvSpPr>
            <p:cNvPr id="8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9" name="1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10" name="그룹"/>
          <p:cNvGrpSpPr/>
          <p:nvPr/>
        </p:nvGrpSpPr>
        <p:grpSpPr>
          <a:xfrm>
            <a:off x="12474299" y="4500938"/>
            <a:ext cx="424516" cy="499746"/>
            <a:chOff x="0" y="0"/>
            <a:chExt cx="424514" cy="499744"/>
          </a:xfrm>
        </p:grpSpPr>
        <p:sp>
          <p:nvSpPr>
            <p:cNvPr id="11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2" name="2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3" name="그룹"/>
          <p:cNvGrpSpPr/>
          <p:nvPr/>
        </p:nvGrpSpPr>
        <p:grpSpPr>
          <a:xfrm>
            <a:off x="16498109" y="3225798"/>
            <a:ext cx="424515" cy="499746"/>
            <a:chOff x="0" y="0"/>
            <a:chExt cx="424514" cy="499744"/>
          </a:xfrm>
        </p:grpSpPr>
        <p:sp>
          <p:nvSpPr>
            <p:cNvPr id="14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5" name="3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6" name="그룹"/>
          <p:cNvGrpSpPr/>
          <p:nvPr/>
        </p:nvGrpSpPr>
        <p:grpSpPr>
          <a:xfrm>
            <a:off x="16388062" y="5172578"/>
            <a:ext cx="424516" cy="499745"/>
            <a:chOff x="0" y="0"/>
            <a:chExt cx="424514" cy="499744"/>
          </a:xfrm>
        </p:grpSpPr>
        <p:sp>
          <p:nvSpPr>
            <p:cNvPr id="17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8" name="4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7873697" y="3026979"/>
            <a:ext cx="4233531" cy="394979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2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바른고딕" pitchFamily="50" charset="-127"/>
                <a:ea typeface="나눔바른고딕" pitchFamily="50" charset="-127"/>
                <a:sym typeface="Helvetica Neue"/>
              </a:rPr>
              <a:t>노출수</a:t>
            </a:r>
            <a:endParaRPr kumimoji="0" lang="en-US" altLang="ko-KR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바른고딕" pitchFamily="50" charset="-127"/>
              <a:ea typeface="나눔바른고딕" pitchFamily="50" charset="-127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2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바른고딕" pitchFamily="50" charset="-127"/>
                <a:ea typeface="나눔바른고딕" pitchFamily="50" charset="-127"/>
                <a:sym typeface="Helvetica Neue"/>
              </a:rPr>
              <a:t>클릭수</a:t>
            </a:r>
            <a:endParaRPr kumimoji="0" lang="en-US" altLang="ko-KR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바른고딕" pitchFamily="50" charset="-127"/>
              <a:ea typeface="나눔바른고딕" pitchFamily="50" charset="-127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2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바른고딕" pitchFamily="50" charset="-127"/>
                <a:ea typeface="나눔바른고딕" pitchFamily="50" charset="-127"/>
                <a:sym typeface="Helvetica Neue"/>
              </a:rPr>
              <a:t>클릭시</a:t>
            </a:r>
            <a:r>
              <a: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바른고딕" pitchFamily="50" charset="-127"/>
                <a:ea typeface="나눔바른고딕" pitchFamily="50" charset="-127"/>
                <a:sym typeface="Helvetica Neue"/>
              </a:rPr>
              <a:t> 광고를 등록하는 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창으로 이동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pPr marL="457200" marR="0" indent="-457200" algn="l" defTabSz="825500" rtl="0" fontAlgn="auto" latinLnBrk="0" hangingPunct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2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바른고딕" pitchFamily="50" charset="-127"/>
                <a:ea typeface="나눔바른고딕" pitchFamily="50" charset="-127"/>
                <a:sym typeface="Helvetica Neue"/>
              </a:rPr>
              <a:t>클릭시</a:t>
            </a:r>
            <a:r>
              <a: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바른고딕" pitchFamily="50" charset="-127"/>
                <a:ea typeface="나눔바른고딕" pitchFamily="50" charset="-127"/>
                <a:sym typeface="Helvetica Neue"/>
              </a:rPr>
              <a:t> 광고보기 및 수정으로 이동</a:t>
            </a:r>
            <a:endParaRPr kumimoji="0" lang="en-US" altLang="ko-KR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바른고딕" pitchFamily="50" charset="-127"/>
              <a:ea typeface="나눔바른고딕" pitchFamily="50" charset="-127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kumimoji="0" lang="ko-KR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바른고딕" pitchFamily="50" charset="-127"/>
              <a:ea typeface="나눔바른고딕" pitchFamily="50" charset="-127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광고관리</a:t>
            </a:r>
            <a:r>
              <a:rPr lang="en-US" altLang="ko-KR" dirty="0"/>
              <a:t>_</a:t>
            </a:r>
            <a:r>
              <a:rPr lang="ko-KR" altLang="en-US" dirty="0"/>
              <a:t>광고등록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스크린샷, 모니터이(가) 표시된 사진&#10;&#10;매우 높은 신뢰도로 생성된 설명">
            <a:extLst>
              <a:ext uri="{FF2B5EF4-FFF2-40B4-BE49-F238E27FC236}">
                <a16:creationId xmlns:a16="http://schemas.microsoft.com/office/drawing/2014/main" id="{48D9FE78-CEED-4184-A863-F5A06B5B5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9793"/>
            <a:ext cx="17607516" cy="9904228"/>
          </a:xfrm>
          <a:prstGeom prst="rect">
            <a:avLst/>
          </a:prstGeom>
        </p:spPr>
      </p:pic>
      <p:grpSp>
        <p:nvGrpSpPr>
          <p:cNvPr id="5" name="그룹"/>
          <p:cNvGrpSpPr/>
          <p:nvPr/>
        </p:nvGrpSpPr>
        <p:grpSpPr>
          <a:xfrm>
            <a:off x="4755377" y="5137731"/>
            <a:ext cx="424517" cy="499746"/>
            <a:chOff x="0" y="0"/>
            <a:chExt cx="424515" cy="499745"/>
          </a:xfrm>
        </p:grpSpPr>
        <p:sp>
          <p:nvSpPr>
            <p:cNvPr id="6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" name="1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8" name="그룹"/>
          <p:cNvGrpSpPr/>
          <p:nvPr/>
        </p:nvGrpSpPr>
        <p:grpSpPr>
          <a:xfrm>
            <a:off x="4764961" y="6298206"/>
            <a:ext cx="424516" cy="499746"/>
            <a:chOff x="0" y="0"/>
            <a:chExt cx="424514" cy="499744"/>
          </a:xfrm>
        </p:grpSpPr>
        <p:sp>
          <p:nvSpPr>
            <p:cNvPr id="9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0" name="2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1" name="그룹"/>
          <p:cNvGrpSpPr/>
          <p:nvPr/>
        </p:nvGrpSpPr>
        <p:grpSpPr>
          <a:xfrm>
            <a:off x="4800096" y="8459949"/>
            <a:ext cx="424515" cy="499746"/>
            <a:chOff x="0" y="0"/>
            <a:chExt cx="424514" cy="499744"/>
          </a:xfrm>
        </p:grpSpPr>
        <p:sp>
          <p:nvSpPr>
            <p:cNvPr id="12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3" name="3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4" name="그룹"/>
          <p:cNvGrpSpPr/>
          <p:nvPr/>
        </p:nvGrpSpPr>
        <p:grpSpPr>
          <a:xfrm>
            <a:off x="4800407" y="9602688"/>
            <a:ext cx="424516" cy="499745"/>
            <a:chOff x="0" y="0"/>
            <a:chExt cx="424514" cy="499744"/>
          </a:xfrm>
        </p:grpSpPr>
        <p:sp>
          <p:nvSpPr>
            <p:cNvPr id="15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6" name="4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7" name="그룹"/>
          <p:cNvGrpSpPr/>
          <p:nvPr/>
        </p:nvGrpSpPr>
        <p:grpSpPr>
          <a:xfrm>
            <a:off x="6505265" y="10371154"/>
            <a:ext cx="424516" cy="499745"/>
            <a:chOff x="0" y="0"/>
            <a:chExt cx="424514" cy="499744"/>
          </a:xfrm>
        </p:grpSpPr>
        <p:sp>
          <p:nvSpPr>
            <p:cNvPr id="18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9" name="5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7920993" y="3153103"/>
            <a:ext cx="4233531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바른고딕" pitchFamily="50" charset="-127"/>
                <a:ea typeface="나눔바른고딕" pitchFamily="50" charset="-127"/>
                <a:sym typeface="Helvetica Neue"/>
              </a:rPr>
              <a:t>광고 제목</a:t>
            </a:r>
            <a:endParaRPr kumimoji="0" lang="en-US" altLang="ko-KR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바른고딕" pitchFamily="50" charset="-127"/>
              <a:ea typeface="나눔바른고딕" pitchFamily="50" charset="-127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광고 이미지 등록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pPr marL="457200" marR="0" indent="-45720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2000" b="1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바른고딕" pitchFamily="50" charset="-127"/>
                <a:ea typeface="나눔바른고딕" pitchFamily="50" charset="-127"/>
                <a:sym typeface="Helvetica Neue"/>
              </a:rPr>
              <a:t>클릭시</a:t>
            </a:r>
            <a:r>
              <a: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바른고딕" pitchFamily="50" charset="-127"/>
                <a:ea typeface="나눔바른고딕" pitchFamily="50" charset="-127"/>
                <a:sym typeface="Helvetica Neue"/>
              </a:rPr>
              <a:t> 이동되는 배너링크 주소 입력</a:t>
            </a:r>
            <a:endParaRPr kumimoji="0" lang="en-US" altLang="ko-KR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바른고딕" pitchFamily="50" charset="-127"/>
              <a:ea typeface="나눔바른고딕" pitchFamily="50" charset="-127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광고 개제 시작일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종료일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pPr marL="457200" marR="0" indent="-45720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바른고딕" pitchFamily="50" charset="-127"/>
                <a:ea typeface="나눔바른고딕" pitchFamily="50" charset="-127"/>
                <a:sym typeface="Helvetica Neue"/>
              </a:rPr>
              <a:t>배너위치</a:t>
            </a:r>
            <a:r>
              <a:rPr kumimoji="0" lang="en-US" altLang="ko-KR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바른고딕" pitchFamily="50" charset="-127"/>
                <a:ea typeface="나눔바른고딕" pitchFamily="50" charset="-127"/>
                <a:sym typeface="Helvetica Neue"/>
              </a:rPr>
              <a:t>(</a:t>
            </a:r>
            <a:r>
              <a: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바른고딕" pitchFamily="50" charset="-127"/>
                <a:ea typeface="나눔바른고딕" pitchFamily="50" charset="-127"/>
                <a:sym typeface="Helvetica Neue"/>
              </a:rPr>
              <a:t>보류</a:t>
            </a:r>
            <a:r>
              <a:rPr kumimoji="0" lang="en-US" altLang="ko-KR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바른고딕" pitchFamily="50" charset="-127"/>
                <a:ea typeface="나눔바른고딕" pitchFamily="50" charset="-127"/>
                <a:sym typeface="Helvetica Neue"/>
              </a:rPr>
              <a:t>)</a:t>
            </a:r>
          </a:p>
          <a:p>
            <a:pPr marL="457200" marR="0" indent="-45720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kumimoji="0" lang="ko-KR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바른고딕" pitchFamily="50" charset="-127"/>
              <a:ea typeface="나눔바른고딕" pitchFamily="50" charset="-127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저자관리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0E6DC9D3-9CA1-4C9F-82F0-67BEF09E4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25" y="1482703"/>
            <a:ext cx="17225605" cy="10766003"/>
          </a:xfrm>
          <a:prstGeom prst="rect">
            <a:avLst/>
          </a:prstGeom>
          <a:ln>
            <a:solidFill>
              <a:schemeClr val="bg2">
                <a:lumMod val="90000"/>
              </a:schemeClr>
            </a:solidFill>
          </a:ln>
        </p:spPr>
      </p:pic>
      <p:grpSp>
        <p:nvGrpSpPr>
          <p:cNvPr id="5" name="그룹"/>
          <p:cNvGrpSpPr/>
          <p:nvPr/>
        </p:nvGrpSpPr>
        <p:grpSpPr>
          <a:xfrm>
            <a:off x="5729283" y="1723292"/>
            <a:ext cx="424517" cy="499746"/>
            <a:chOff x="0" y="0"/>
            <a:chExt cx="424515" cy="499745"/>
          </a:xfrm>
        </p:grpSpPr>
        <p:sp>
          <p:nvSpPr>
            <p:cNvPr id="6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7" name="1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17920993" y="3153103"/>
            <a:ext cx="4195059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바른고딕" pitchFamily="50" charset="-127"/>
                <a:ea typeface="나눔바른고딕" pitchFamily="50" charset="-127"/>
                <a:sym typeface="Helvetica Neue"/>
              </a:rPr>
              <a:t>저자관리는 광고관리와 동일합니다</a:t>
            </a:r>
            <a:r>
              <a:rPr kumimoji="0" lang="en-US" altLang="ko-KR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바른고딕" pitchFamily="50" charset="-127"/>
                <a:ea typeface="나눔바른고딕" pitchFamily="50" charset="-127"/>
                <a:sym typeface="Helvetica Neue"/>
              </a:rPr>
              <a:t>.</a:t>
            </a:r>
            <a:endParaRPr kumimoji="0" lang="ko-KR" altLang="en-US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바른고딕" pitchFamily="50" charset="-127"/>
              <a:ea typeface="나눔바른고딕" pitchFamily="50" charset="-127"/>
              <a:sym typeface="Helvetica Neue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저자관리</a:t>
            </a:r>
            <a:r>
              <a:rPr lang="en-US" altLang="ko-KR" dirty="0"/>
              <a:t>_</a:t>
            </a:r>
            <a:r>
              <a:rPr lang="ko-KR" altLang="en-US" dirty="0"/>
              <a:t>저자등록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A4CEACA0-BBA3-43CF-AED6-6DDFC41260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451" y="1160887"/>
            <a:ext cx="14841693" cy="12306237"/>
          </a:xfrm>
          <a:prstGeom prst="rect">
            <a:avLst/>
          </a:prstGeom>
        </p:spPr>
      </p:pic>
      <p:grpSp>
        <p:nvGrpSpPr>
          <p:cNvPr id="6" name="그룹"/>
          <p:cNvGrpSpPr/>
          <p:nvPr/>
        </p:nvGrpSpPr>
        <p:grpSpPr>
          <a:xfrm>
            <a:off x="6568410" y="3876490"/>
            <a:ext cx="424517" cy="499746"/>
            <a:chOff x="0" y="0"/>
            <a:chExt cx="424515" cy="499745"/>
          </a:xfrm>
        </p:grpSpPr>
        <p:sp>
          <p:nvSpPr>
            <p:cNvPr id="7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8" name="1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1</a:t>
              </a:r>
            </a:p>
          </p:txBody>
        </p:sp>
      </p:grpSp>
      <p:grpSp>
        <p:nvGrpSpPr>
          <p:cNvPr id="9" name="그룹"/>
          <p:cNvGrpSpPr/>
          <p:nvPr/>
        </p:nvGrpSpPr>
        <p:grpSpPr>
          <a:xfrm>
            <a:off x="6577996" y="4658593"/>
            <a:ext cx="424516" cy="499746"/>
            <a:chOff x="0" y="0"/>
            <a:chExt cx="424514" cy="499744"/>
          </a:xfrm>
        </p:grpSpPr>
        <p:sp>
          <p:nvSpPr>
            <p:cNvPr id="10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1" name="2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12" name="그룹"/>
          <p:cNvGrpSpPr/>
          <p:nvPr/>
        </p:nvGrpSpPr>
        <p:grpSpPr>
          <a:xfrm>
            <a:off x="6597364" y="6804570"/>
            <a:ext cx="424515" cy="499746"/>
            <a:chOff x="0" y="0"/>
            <a:chExt cx="424514" cy="499744"/>
          </a:xfrm>
        </p:grpSpPr>
        <p:sp>
          <p:nvSpPr>
            <p:cNvPr id="13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4" name="3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t>3</a:t>
              </a:r>
            </a:p>
          </p:txBody>
        </p:sp>
      </p:grpSp>
      <p:grpSp>
        <p:nvGrpSpPr>
          <p:cNvPr id="15" name="그룹"/>
          <p:cNvGrpSpPr/>
          <p:nvPr/>
        </p:nvGrpSpPr>
        <p:grpSpPr>
          <a:xfrm>
            <a:off x="6566145" y="7553170"/>
            <a:ext cx="424516" cy="499745"/>
            <a:chOff x="0" y="0"/>
            <a:chExt cx="424514" cy="499744"/>
          </a:xfrm>
        </p:grpSpPr>
        <p:sp>
          <p:nvSpPr>
            <p:cNvPr id="16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17" name="4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t>4</a:t>
              </a:r>
            </a:p>
          </p:txBody>
        </p:sp>
      </p:grpSp>
      <p:grpSp>
        <p:nvGrpSpPr>
          <p:cNvPr id="18" name="그룹"/>
          <p:cNvGrpSpPr/>
          <p:nvPr/>
        </p:nvGrpSpPr>
        <p:grpSpPr>
          <a:xfrm>
            <a:off x="6568327" y="8700009"/>
            <a:ext cx="424516" cy="499745"/>
            <a:chOff x="0" y="0"/>
            <a:chExt cx="424514" cy="499744"/>
          </a:xfrm>
        </p:grpSpPr>
        <p:sp>
          <p:nvSpPr>
            <p:cNvPr id="19" name="원"/>
            <p:cNvSpPr/>
            <p:nvPr/>
          </p:nvSpPr>
          <p:spPr>
            <a:xfrm>
              <a:off x="0" y="52739"/>
              <a:ext cx="424515" cy="419667"/>
            </a:xfrm>
            <a:prstGeom prst="ellipse">
              <a:avLst/>
            </a:prstGeom>
            <a:solidFill>
              <a:schemeClr val="accent5">
                <a:hueOff val="-82419"/>
                <a:satOff val="-9513"/>
                <a:lumOff val="-16343"/>
              </a:schemeClr>
            </a:solidFill>
            <a:ln w="12700" cap="flat">
              <a:noFill/>
              <a:miter lim="400000"/>
            </a:ln>
            <a:effectLst>
              <a:outerShdw blurRad="190500" dist="8455" dir="5400000" rotWithShape="0">
                <a:srgbClr val="000000"/>
              </a:outerShdw>
            </a:effectLst>
          </p:spPr>
          <p:txBody>
            <a:bodyPr wrap="square" lIns="0" tIns="0" rIns="0" bIns="0" numCol="1" anchor="ctr">
              <a:noAutofit/>
            </a:bodyPr>
            <a:lstStyle/>
            <a:p>
              <a:pPr>
                <a:defRPr sz="40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/>
            </a:p>
          </p:txBody>
        </p:sp>
        <p:sp>
          <p:nvSpPr>
            <p:cNvPr id="20" name="5"/>
            <p:cNvSpPr txBox="1"/>
            <p:nvPr/>
          </p:nvSpPr>
          <p:spPr>
            <a:xfrm>
              <a:off x="62280" y="0"/>
              <a:ext cx="299955" cy="4997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300">
                  <a:solidFill>
                    <a:srgbClr val="FFFFFF"/>
                  </a:solidFill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17755907" y="1643279"/>
            <a:ext cx="6564298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저자 이름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pPr marL="457200" marR="0" indent="-45720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ko-KR" altLang="en-US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나눔바른고딕" pitchFamily="50" charset="-127"/>
                <a:ea typeface="나눔바른고딕" pitchFamily="50" charset="-127"/>
                <a:sym typeface="Helvetica Neue"/>
              </a:rPr>
              <a:t>저자 사진</a:t>
            </a:r>
            <a:endParaRPr kumimoji="0" lang="en-US" altLang="ko-KR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나눔바른고딕" pitchFamily="50" charset="-127"/>
              <a:ea typeface="나눔바른고딕" pitchFamily="50" charset="-127"/>
              <a:sym typeface="Helvetica Neue"/>
            </a:endParaRPr>
          </a:p>
          <a:p>
            <a:pPr marL="457200" marR="0" indent="-45720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저자 </a:t>
            </a:r>
            <a:r>
              <a:rPr lang="ko-KR" altLang="en-US" sz="2000" dirty="0" err="1">
                <a:latin typeface="나눔바른고딕" pitchFamily="50" charset="-127"/>
                <a:ea typeface="나눔바른고딕" pitchFamily="50" charset="-127"/>
              </a:rPr>
              <a:t>이메일주소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pPr marL="457200" marR="0" indent="-45720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(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대표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) 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소속 및 직책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pPr marL="457200" marR="0" indent="-45720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주요 경력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  <a:p>
            <a:pPr marL="457200" marR="0" indent="-457200" algn="l" defTabSz="8255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 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주요 경력은 경력제목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기간</a:t>
            </a:r>
            <a:r>
              <a:rPr lang="en-US" altLang="ko-KR" sz="2000" dirty="0">
                <a:latin typeface="나눔바른고딕" pitchFamily="50" charset="-127"/>
                <a:ea typeface="나눔바른고딕" pitchFamily="50" charset="-127"/>
              </a:rPr>
              <a:t>, </a:t>
            </a:r>
            <a:r>
              <a:rPr lang="ko-KR" altLang="en-US" sz="2000" dirty="0">
                <a:latin typeface="나눔바른고딕" pitchFamily="50" charset="-127"/>
                <a:ea typeface="나눔바른고딕" pitchFamily="50" charset="-127"/>
              </a:rPr>
              <a:t>상세설명을 넣을 수 있고 추가 가능</a:t>
            </a:r>
            <a:endParaRPr lang="en-US" altLang="ko-KR" sz="2000" dirty="0">
              <a:latin typeface="나눔바른고딕" pitchFamily="50" charset="-127"/>
              <a:ea typeface="나눔바른고딕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8E083FC2-3EF7-4AAD-A3F5-32FAE042F5D8}"/>
              </a:ext>
            </a:extLst>
          </p:cNvPr>
          <p:cNvSpPr/>
          <p:nvPr/>
        </p:nvSpPr>
        <p:spPr>
          <a:xfrm>
            <a:off x="2041451" y="10734249"/>
            <a:ext cx="3040503" cy="2032182"/>
          </a:xfrm>
          <a:prstGeom prst="rect">
            <a:avLst/>
          </a:prstGeom>
          <a:solidFill>
            <a:srgbClr val="FFFFFF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ko-KR" alt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1104</TotalTime>
  <Words>380</Words>
  <Application>Microsoft Office PowerPoint</Application>
  <PresentationFormat>사용자 지정</PresentationFormat>
  <Paragraphs>106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7" baseType="lpstr">
      <vt:lpstr>Arial Unicode MS</vt:lpstr>
      <vt:lpstr>Helvetica Neue</vt:lpstr>
      <vt:lpstr>Helvetica Neue Light</vt:lpstr>
      <vt:lpstr>Helvetica Neue Medium</vt:lpstr>
      <vt:lpstr>나눔바른고딕</vt:lpstr>
      <vt:lpstr>White</vt:lpstr>
      <vt:lpstr>PowerPoint 프레젠테이션</vt:lpstr>
      <vt:lpstr>로그인</vt:lpstr>
      <vt:lpstr>자료보기</vt:lpstr>
      <vt:lpstr>자료등록</vt:lpstr>
      <vt:lpstr>자료등록</vt:lpstr>
      <vt:lpstr>광고관리_리스트보기</vt:lpstr>
      <vt:lpstr>광고관리_광고등록</vt:lpstr>
      <vt:lpstr>저자관리</vt:lpstr>
      <vt:lpstr>저자관리_저자등록</vt:lpstr>
      <vt:lpstr>카테고리</vt:lpstr>
      <vt:lpstr>사용자계정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Medical iKARUS</dc:title>
  <dc:creator>user</dc:creator>
  <cp:lastModifiedBy>wonjin.lee@ikoob.com</cp:lastModifiedBy>
  <cp:revision>76</cp:revision>
  <cp:lastPrinted>2017-10-16T11:27:12Z</cp:lastPrinted>
  <dcterms:modified xsi:type="dcterms:W3CDTF">2017-10-16T11:28:02Z</dcterms:modified>
</cp:coreProperties>
</file>